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100" d="100"/>
          <a:sy n="100" d="100"/>
        </p:scale>
        <p:origin x="-178" y="-1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F82A5-727F-B5F0-67CD-BDAEC15235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B6ED3C82-6477-3B59-86C2-C2C622AC6F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4296EC1E-587C-3F51-E3BD-B95F8B15B135}"/>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5" name="Footer Placeholder 4">
            <a:extLst>
              <a:ext uri="{FF2B5EF4-FFF2-40B4-BE49-F238E27FC236}">
                <a16:creationId xmlns:a16="http://schemas.microsoft.com/office/drawing/2014/main" id="{E6B01C79-B6EA-7CB3-DC87-19D44ABF2980}"/>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A379542-7E16-EE94-2B3A-D0268E5BC9C4}"/>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3634451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22D8A-5A9F-7080-2A0D-04F5BFD81BB0}"/>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BB1E51F1-4C57-57FD-6A5D-EA9A0AAC56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7EEBAFA-5EB7-EF5B-F6DC-09898485C36D}"/>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5" name="Footer Placeholder 4">
            <a:extLst>
              <a:ext uri="{FF2B5EF4-FFF2-40B4-BE49-F238E27FC236}">
                <a16:creationId xmlns:a16="http://schemas.microsoft.com/office/drawing/2014/main" id="{D9C95A83-60D9-8835-E1C2-35D578A080C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B2B90A49-F65E-FD7E-DCD5-5103002F8BE1}"/>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3275527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5E7171-BA64-AC37-5807-86C187C80B8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2445929C-85FB-86F0-7892-3032E2A134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F0B75109-25A1-F922-1933-AD40691B6C8E}"/>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5" name="Footer Placeholder 4">
            <a:extLst>
              <a:ext uri="{FF2B5EF4-FFF2-40B4-BE49-F238E27FC236}">
                <a16:creationId xmlns:a16="http://schemas.microsoft.com/office/drawing/2014/main" id="{BEC32881-7977-6E77-1D48-FAB267A7D56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26FC7B5-8014-9CB3-34D4-4B566C45ACE4}"/>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1290175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83632-E732-9A8B-6B01-C5CEBF00D01F}"/>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5BE9C4B8-8F76-CE8B-7FFC-6D152AB8B9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56D03CFB-F7DC-A80D-563B-6AE5A8B6DF5F}"/>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5" name="Footer Placeholder 4">
            <a:extLst>
              <a:ext uri="{FF2B5EF4-FFF2-40B4-BE49-F238E27FC236}">
                <a16:creationId xmlns:a16="http://schemas.microsoft.com/office/drawing/2014/main" id="{6A61E09E-EB14-6CC9-43DB-4A5CF4FEDB70}"/>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B59EDE8-8DE7-89CB-4995-F3747BFFD4CC}"/>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156320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6CDFC-66A3-D726-3DCD-DBCCAEC5FC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57F2638C-36FE-AE5C-F5A5-2C784EEB6D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2C6E49-BE27-26EC-13E5-5DE1B6E21D0B}"/>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5" name="Footer Placeholder 4">
            <a:extLst>
              <a:ext uri="{FF2B5EF4-FFF2-40B4-BE49-F238E27FC236}">
                <a16:creationId xmlns:a16="http://schemas.microsoft.com/office/drawing/2014/main" id="{5133B0F3-CA86-EF58-7B14-DCBF6CA7CA6F}"/>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B655F0D3-9589-24FD-6848-CDE5FDFA6299}"/>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1160859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56F4E-ABD1-D17D-BCEF-5649EF47044D}"/>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BEE4D2B7-754C-77BC-94CF-C611E8DA88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DDF6876D-400D-1C9E-7579-4A0867FAB29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AD75CCF3-EB98-C742-D358-C32AF97961C0}"/>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6" name="Footer Placeholder 5">
            <a:extLst>
              <a:ext uri="{FF2B5EF4-FFF2-40B4-BE49-F238E27FC236}">
                <a16:creationId xmlns:a16="http://schemas.microsoft.com/office/drawing/2014/main" id="{5797D42B-7341-4987-5AF2-145D738EBFC7}"/>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A685DBAE-5346-C07E-3249-1FCC68D94DDE}"/>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4181762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24221-73CF-222A-92AA-9653A3AAA355}"/>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644418CA-9FFB-6CDC-16E5-F18284D118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E8969-0F38-1C57-E92E-824AFE4EBD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D6C8BDC3-C8C9-3E33-271D-8DB350F316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406274A-A669-6187-4AB5-0199B7E6AB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DC08AD32-8B17-E82F-A0E4-05A19B9ABA18}"/>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8" name="Footer Placeholder 7">
            <a:extLst>
              <a:ext uri="{FF2B5EF4-FFF2-40B4-BE49-F238E27FC236}">
                <a16:creationId xmlns:a16="http://schemas.microsoft.com/office/drawing/2014/main" id="{1A4BFCF3-CAE5-A927-D5F2-A1290042D687}"/>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FC7A2F48-DCD3-3587-2633-D96F8819E055}"/>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351225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DA094-7C76-EEBE-F16B-EECBC042B912}"/>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C63AE51F-2154-1550-B6C4-F6B95CB62DE4}"/>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4" name="Footer Placeholder 3">
            <a:extLst>
              <a:ext uri="{FF2B5EF4-FFF2-40B4-BE49-F238E27FC236}">
                <a16:creationId xmlns:a16="http://schemas.microsoft.com/office/drawing/2014/main" id="{38163151-5636-8DB7-7E96-4C78C89C8B4A}"/>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3E9CA4CC-019E-5D4B-8F48-3AAF535D50C0}"/>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4018477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9C47A9-CB06-DFA6-CD7C-95712BFBC50A}"/>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3" name="Footer Placeholder 2">
            <a:extLst>
              <a:ext uri="{FF2B5EF4-FFF2-40B4-BE49-F238E27FC236}">
                <a16:creationId xmlns:a16="http://schemas.microsoft.com/office/drawing/2014/main" id="{B688E06A-6429-B06D-0A53-48C6A1ABBDC9}"/>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70C77A3B-419F-F0C2-C38D-933559D22E4A}"/>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4038057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B8436-5E08-67AD-11AB-506C6F825F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CDDFA2C4-DD86-228F-C238-6E60A2C6E8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95CFF258-A007-A80B-1723-76AEE1C7E5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8AE16F-2996-2DEA-86B3-11A666F871DB}"/>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6" name="Footer Placeholder 5">
            <a:extLst>
              <a:ext uri="{FF2B5EF4-FFF2-40B4-BE49-F238E27FC236}">
                <a16:creationId xmlns:a16="http://schemas.microsoft.com/office/drawing/2014/main" id="{63C2A2D0-A5A5-77AF-A997-0FA6790C07D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AEBDA29B-FA87-8002-C458-DF73A489DCD2}"/>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121131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ECAFE-8DDD-7DD0-00C2-043AF8F268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8FE296DD-BEE1-C9CC-EC6E-651D666093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BBCF18AE-BFB8-C3DA-B990-368A726374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C5A7B2-534D-87E9-C218-2130A0B5CA3A}"/>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6" name="Footer Placeholder 5">
            <a:extLst>
              <a:ext uri="{FF2B5EF4-FFF2-40B4-BE49-F238E27FC236}">
                <a16:creationId xmlns:a16="http://schemas.microsoft.com/office/drawing/2014/main" id="{E1D0D4D8-2CC0-D502-05D3-9925A7881BC4}"/>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2954FF2C-C259-DD8E-0507-A8D04C5A676E}"/>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2117903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4E0295-D369-89F5-9277-31EE2CFBF2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BD1CE0A6-0B5B-8814-F57E-8027791D44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9853E429-06DD-1C31-8800-DCCF06DCA2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FC84EC-8C4B-442D-8D5F-9C2EAF7A81A5}" type="datetimeFigureOut">
              <a:rPr lang="vi-VN" smtClean="0"/>
              <a:t>16/12/2024</a:t>
            </a:fld>
            <a:endParaRPr lang="vi-VN"/>
          </a:p>
        </p:txBody>
      </p:sp>
      <p:sp>
        <p:nvSpPr>
          <p:cNvPr id="5" name="Footer Placeholder 4">
            <a:extLst>
              <a:ext uri="{FF2B5EF4-FFF2-40B4-BE49-F238E27FC236}">
                <a16:creationId xmlns:a16="http://schemas.microsoft.com/office/drawing/2014/main" id="{57E2119D-BA71-0778-1060-DFBBE34FA3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E3655C95-A96F-88A5-190F-290EEF271F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5DD31D-FED8-4410-9FA8-A03404C53A84}" type="slidenum">
              <a:rPr lang="vi-VN" smtClean="0"/>
              <a:t>‹#›</a:t>
            </a:fld>
            <a:endParaRPr lang="vi-VN"/>
          </a:p>
        </p:txBody>
      </p:sp>
    </p:spTree>
    <p:extLst>
      <p:ext uri="{BB962C8B-B14F-4D97-AF65-F5344CB8AC3E}">
        <p14:creationId xmlns:p14="http://schemas.microsoft.com/office/powerpoint/2010/main" val="1261145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CB28C-8A37-4ABD-802C-DFA2B688B0F0}"/>
              </a:ext>
            </a:extLst>
          </p:cNvPr>
          <p:cNvSpPr>
            <a:spLocks noGrp="1"/>
          </p:cNvSpPr>
          <p:nvPr>
            <p:ph type="ctrTitle"/>
          </p:nvPr>
        </p:nvSpPr>
        <p:spPr>
          <a:xfrm>
            <a:off x="813915" y="2137246"/>
            <a:ext cx="10590963" cy="2387600"/>
          </a:xfrm>
        </p:spPr>
        <p:txBody>
          <a:bodyPr>
            <a:normAutofit/>
          </a:bodyPr>
          <a:lstStyle/>
          <a:p>
            <a:pPr>
              <a:spcAft>
                <a:spcPts val="600"/>
              </a:spcAft>
            </a:pPr>
            <a:r>
              <a:rPr lang="vi-VN" sz="3000" b="1">
                <a:solidFill>
                  <a:srgbClr val="FF0000"/>
                </a:solidFill>
                <a:effectLst/>
                <a:latin typeface="Times New Roman" panose="02020603050405020304" pitchFamily="18" charset="0"/>
                <a:ea typeface="Times New Roman" panose="02020603050405020304" pitchFamily="18" charset="0"/>
              </a:rPr>
              <a:t>SINH HOẠT CHUYÊN ĐỀ</a:t>
            </a:r>
            <a:br>
              <a:rPr lang="vi-VN" sz="3000" b="1">
                <a:solidFill>
                  <a:srgbClr val="FF0000"/>
                </a:solidFill>
                <a:effectLst/>
                <a:latin typeface="Times New Roman" panose="02020603050405020304" pitchFamily="18" charset="0"/>
                <a:ea typeface="Times New Roman" panose="02020603050405020304" pitchFamily="18" charset="0"/>
              </a:rPr>
            </a:br>
            <a:r>
              <a:rPr lang="vi-VN" sz="2400" b="1">
                <a:solidFill>
                  <a:srgbClr val="000099"/>
                </a:solidFill>
                <a:effectLst/>
                <a:latin typeface="Times New Roman" panose="02020603050405020304" pitchFamily="18" charset="0"/>
                <a:ea typeface="Times New Roman" panose="02020603050405020304" pitchFamily="18" charset="0"/>
              </a:rPr>
              <a:t>NGHIÊN C</a:t>
            </a:r>
            <a:r>
              <a:rPr lang="en-US" sz="2400" b="1">
                <a:solidFill>
                  <a:srgbClr val="000099"/>
                </a:solidFill>
                <a:latin typeface="Times New Roman" panose="02020603050405020304" pitchFamily="18" charset="0"/>
                <a:ea typeface="Times New Roman" panose="02020603050405020304" pitchFamily="18" charset="0"/>
              </a:rPr>
              <a:t>Ứ</a:t>
            </a:r>
            <a:r>
              <a:rPr lang="vi-VN" sz="2400" b="1">
                <a:solidFill>
                  <a:srgbClr val="000099"/>
                </a:solidFill>
                <a:effectLst/>
                <a:latin typeface="Times New Roman" panose="02020603050405020304" pitchFamily="18" charset="0"/>
                <a:ea typeface="Times New Roman" panose="02020603050405020304" pitchFamily="18" charset="0"/>
              </a:rPr>
              <a:t>U, QU</a:t>
            </a:r>
            <a:r>
              <a:rPr lang="en-US" sz="2400" b="1">
                <a:solidFill>
                  <a:srgbClr val="000099"/>
                </a:solidFill>
                <a:latin typeface="Times New Roman" panose="02020603050405020304" pitchFamily="18" charset="0"/>
                <a:ea typeface="Times New Roman" panose="02020603050405020304" pitchFamily="18" charset="0"/>
              </a:rPr>
              <a:t>Á</a:t>
            </a:r>
            <a:r>
              <a:rPr lang="vi-VN" sz="2400" b="1">
                <a:solidFill>
                  <a:srgbClr val="000099"/>
                </a:solidFill>
                <a:effectLst/>
                <a:latin typeface="Times New Roman" panose="02020603050405020304" pitchFamily="18" charset="0"/>
                <a:ea typeface="Times New Roman" panose="02020603050405020304" pitchFamily="18" charset="0"/>
              </a:rPr>
              <a:t>N TRIỆT, TUYÊN TR</a:t>
            </a:r>
            <a:r>
              <a:rPr lang="en-US" sz="2400" b="1">
                <a:solidFill>
                  <a:srgbClr val="000099"/>
                </a:solidFill>
                <a:effectLst/>
                <a:latin typeface="Times New Roman" panose="02020603050405020304" pitchFamily="18" charset="0"/>
                <a:ea typeface="Times New Roman" panose="02020603050405020304" pitchFamily="18" charset="0"/>
              </a:rPr>
              <a:t>UYỀN</a:t>
            </a:r>
            <a:r>
              <a:rPr lang="vi-VN" sz="2400" b="1">
                <a:solidFill>
                  <a:srgbClr val="000099"/>
                </a:solidFill>
                <a:effectLst/>
                <a:latin typeface="Times New Roman" panose="02020603050405020304" pitchFamily="18" charset="0"/>
                <a:ea typeface="Times New Roman" panose="02020603050405020304" pitchFamily="18" charset="0"/>
              </a:rPr>
              <a:t> TƯ TƯ</a:t>
            </a:r>
            <a:r>
              <a:rPr lang="en-US" sz="2400" b="1">
                <a:solidFill>
                  <a:srgbClr val="000099"/>
                </a:solidFill>
                <a:effectLst/>
                <a:latin typeface="Times New Roman" panose="02020603050405020304" pitchFamily="18" charset="0"/>
                <a:ea typeface="Times New Roman" panose="02020603050405020304" pitchFamily="18" charset="0"/>
              </a:rPr>
              <a:t>Ở</a:t>
            </a:r>
            <a:r>
              <a:rPr lang="vi-VN" sz="2400" b="1">
                <a:solidFill>
                  <a:srgbClr val="000099"/>
                </a:solidFill>
                <a:effectLst/>
                <a:latin typeface="Times New Roman" panose="02020603050405020304" pitchFamily="18" charset="0"/>
                <a:ea typeface="Times New Roman" panose="02020603050405020304" pitchFamily="18" charset="0"/>
              </a:rPr>
              <a:t>NG CH</a:t>
            </a:r>
            <a:r>
              <a:rPr lang="en-US" sz="2400" b="1">
                <a:solidFill>
                  <a:srgbClr val="000099"/>
                </a:solidFill>
                <a:latin typeface="Times New Roman" panose="02020603050405020304" pitchFamily="18" charset="0"/>
                <a:ea typeface="Times New Roman" panose="02020603050405020304" pitchFamily="18" charset="0"/>
              </a:rPr>
              <a:t>Ỉ</a:t>
            </a:r>
            <a:r>
              <a:rPr lang="vi-VN" sz="2400" b="1">
                <a:solidFill>
                  <a:srgbClr val="000099"/>
                </a:solidFill>
                <a:effectLst/>
                <a:latin typeface="Times New Roman" panose="02020603050405020304" pitchFamily="18" charset="0"/>
                <a:ea typeface="Times New Roman" panose="02020603050405020304" pitchFamily="18" charset="0"/>
              </a:rPr>
              <a:t> ĐẠO,</a:t>
            </a:r>
            <a:br>
              <a:rPr lang="vi-VN" sz="2400" b="1">
                <a:solidFill>
                  <a:srgbClr val="000099"/>
                </a:solidFill>
                <a:effectLst/>
                <a:latin typeface="Times New Roman" panose="02020603050405020304" pitchFamily="18" charset="0"/>
                <a:ea typeface="Times New Roman" panose="02020603050405020304" pitchFamily="18" charset="0"/>
              </a:rPr>
            </a:br>
            <a:r>
              <a:rPr lang="vi-VN" sz="2400" b="1">
                <a:solidFill>
                  <a:srgbClr val="000099"/>
                </a:solidFill>
                <a:effectLst/>
                <a:latin typeface="Times New Roman" panose="02020603050405020304" pitchFamily="18" charset="0"/>
                <a:ea typeface="Times New Roman" panose="02020603050405020304" pitchFamily="18" charset="0"/>
              </a:rPr>
              <a:t>ĐỊNH HƯỚNG LỚN CỦA Đ</a:t>
            </a:r>
            <a:r>
              <a:rPr lang="en-US" sz="2400" b="1">
                <a:solidFill>
                  <a:srgbClr val="000099"/>
                </a:solidFill>
                <a:latin typeface="Times New Roman" panose="02020603050405020304" pitchFamily="18" charset="0"/>
                <a:ea typeface="Times New Roman" panose="02020603050405020304" pitchFamily="18" charset="0"/>
              </a:rPr>
              <a:t>Ả</a:t>
            </a:r>
            <a:r>
              <a:rPr lang="vi-VN" sz="2400" b="1">
                <a:solidFill>
                  <a:srgbClr val="000099"/>
                </a:solidFill>
                <a:effectLst/>
                <a:latin typeface="Times New Roman" panose="02020603050405020304" pitchFamily="18" charset="0"/>
                <a:ea typeface="Times New Roman" panose="02020603050405020304" pitchFamily="18" charset="0"/>
              </a:rPr>
              <a:t>NG VÀ Đ</a:t>
            </a:r>
            <a:r>
              <a:rPr lang="en-US" sz="2400" b="1">
                <a:solidFill>
                  <a:srgbClr val="000099"/>
                </a:solidFill>
                <a:effectLst/>
                <a:latin typeface="Times New Roman" panose="02020603050405020304" pitchFamily="18" charset="0"/>
                <a:ea typeface="Times New Roman" panose="02020603050405020304" pitchFamily="18" charset="0"/>
              </a:rPr>
              <a:t>ỒN</a:t>
            </a:r>
            <a:r>
              <a:rPr lang="vi-VN" sz="2400" b="1">
                <a:solidFill>
                  <a:srgbClr val="000099"/>
                </a:solidFill>
                <a:effectLst/>
                <a:latin typeface="Times New Roman" panose="02020603050405020304" pitchFamily="18" charset="0"/>
                <a:ea typeface="Times New Roman" panose="02020603050405020304" pitchFamily="18" charset="0"/>
              </a:rPr>
              <a:t>G CHÍ TỒNG BÍ THƯ TÔ LÂM</a:t>
            </a:r>
            <a:br>
              <a:rPr lang="vi-VN" sz="2400" b="1">
                <a:solidFill>
                  <a:srgbClr val="000099"/>
                </a:solidFill>
                <a:effectLst/>
                <a:latin typeface="Times New Roman" panose="02020603050405020304" pitchFamily="18" charset="0"/>
                <a:ea typeface="Times New Roman" panose="02020603050405020304" pitchFamily="18" charset="0"/>
              </a:rPr>
            </a:br>
            <a:r>
              <a:rPr lang="vi-VN" sz="2400" b="1">
                <a:solidFill>
                  <a:srgbClr val="000099"/>
                </a:solidFill>
                <a:effectLst/>
                <a:latin typeface="Times New Roman" panose="02020603050405020304" pitchFamily="18" charset="0"/>
                <a:ea typeface="Times New Roman" panose="02020603050405020304" pitchFamily="18" charset="0"/>
              </a:rPr>
              <a:t>VỀ K</a:t>
            </a:r>
            <a:r>
              <a:rPr lang="en-US" sz="2400" b="1">
                <a:solidFill>
                  <a:srgbClr val="000099"/>
                </a:solidFill>
                <a:latin typeface="Times New Roman" panose="02020603050405020304" pitchFamily="18" charset="0"/>
                <a:ea typeface="Times New Roman" panose="02020603050405020304" pitchFamily="18" charset="0"/>
              </a:rPr>
              <a:t>Ỷ</a:t>
            </a:r>
            <a:r>
              <a:rPr lang="vi-VN" sz="2400" b="1">
                <a:solidFill>
                  <a:srgbClr val="000099"/>
                </a:solidFill>
                <a:effectLst/>
                <a:latin typeface="Times New Roman" panose="02020603050405020304" pitchFamily="18" charset="0"/>
                <a:ea typeface="Times New Roman" panose="02020603050405020304" pitchFamily="18" charset="0"/>
              </a:rPr>
              <a:t> NGUYÊN MỚI, KỶ NG</a:t>
            </a:r>
            <a:r>
              <a:rPr lang="en-US" sz="2400" b="1">
                <a:solidFill>
                  <a:srgbClr val="000099"/>
                </a:solidFill>
                <a:effectLst/>
                <a:latin typeface="Times New Roman" panose="02020603050405020304" pitchFamily="18" charset="0"/>
                <a:ea typeface="Times New Roman" panose="02020603050405020304" pitchFamily="18" charset="0"/>
              </a:rPr>
              <a:t>U</a:t>
            </a:r>
            <a:r>
              <a:rPr lang="vi-VN" sz="2400" b="1">
                <a:solidFill>
                  <a:srgbClr val="000099"/>
                </a:solidFill>
                <a:effectLst/>
                <a:latin typeface="Times New Roman" panose="02020603050405020304" pitchFamily="18" charset="0"/>
                <a:ea typeface="Times New Roman" panose="02020603050405020304" pitchFamily="18" charset="0"/>
              </a:rPr>
              <a:t>YÊN VƯƠN MÌNH CỦA DÂN TỘC</a:t>
            </a:r>
            <a:endParaRPr lang="vi-VN" sz="6600">
              <a:solidFill>
                <a:srgbClr val="000099"/>
              </a:solidFill>
            </a:endParaRPr>
          </a:p>
        </p:txBody>
      </p:sp>
      <p:sp>
        <p:nvSpPr>
          <p:cNvPr id="3" name="Subtitle 2">
            <a:extLst>
              <a:ext uri="{FF2B5EF4-FFF2-40B4-BE49-F238E27FC236}">
                <a16:creationId xmlns:a16="http://schemas.microsoft.com/office/drawing/2014/main" id="{810D6180-7176-21B0-1E65-25F46B790FB3}"/>
              </a:ext>
            </a:extLst>
          </p:cNvPr>
          <p:cNvSpPr>
            <a:spLocks noGrp="1"/>
          </p:cNvSpPr>
          <p:nvPr>
            <p:ph type="subTitle" idx="1"/>
          </p:nvPr>
        </p:nvSpPr>
        <p:spPr>
          <a:xfrm>
            <a:off x="1327231" y="5932398"/>
            <a:ext cx="9144000" cy="444640"/>
          </a:xfrm>
        </p:spPr>
        <p:txBody>
          <a:bodyPr>
            <a:noAutofit/>
          </a:bodyPr>
          <a:lstStyle/>
          <a:p>
            <a:r>
              <a:rPr lang="vi-VN" b="0" i="1">
                <a:solidFill>
                  <a:srgbClr val="000099"/>
                </a:solidFill>
                <a:effectLst/>
                <a:latin typeface="Times New Roman" panose="02020603050405020304" pitchFamily="18" charset="0"/>
                <a:ea typeface="Times New Roman" panose="02020603050405020304" pitchFamily="18" charset="0"/>
              </a:rPr>
              <a:t>Ngày 16 tháng 12 năm 2024</a:t>
            </a:r>
            <a:br>
              <a:rPr lang="vi-VN" b="1">
                <a:solidFill>
                  <a:srgbClr val="000099"/>
                </a:solidFill>
                <a:effectLst/>
                <a:latin typeface="Times New Roman" panose="02020603050405020304" pitchFamily="18" charset="0"/>
                <a:ea typeface="Times New Roman" panose="02020603050405020304" pitchFamily="18" charset="0"/>
              </a:rPr>
            </a:br>
            <a:endParaRPr lang="vi-VN">
              <a:solidFill>
                <a:srgbClr val="000099"/>
              </a:solidFill>
            </a:endParaRPr>
          </a:p>
        </p:txBody>
      </p:sp>
      <p:sp>
        <p:nvSpPr>
          <p:cNvPr id="5" name="TextBox 4">
            <a:extLst>
              <a:ext uri="{FF2B5EF4-FFF2-40B4-BE49-F238E27FC236}">
                <a16:creationId xmlns:a16="http://schemas.microsoft.com/office/drawing/2014/main" id="{88F67C7A-880D-9064-EBE6-17DADF470DE4}"/>
              </a:ext>
            </a:extLst>
          </p:cNvPr>
          <p:cNvSpPr txBox="1"/>
          <p:nvPr/>
        </p:nvSpPr>
        <p:spPr>
          <a:xfrm>
            <a:off x="2534856" y="925602"/>
            <a:ext cx="7616141" cy="1384995"/>
          </a:xfrm>
          <a:prstGeom prst="rect">
            <a:avLst/>
          </a:prstGeom>
          <a:noFill/>
        </p:spPr>
        <p:txBody>
          <a:bodyPr wrap="square">
            <a:spAutoFit/>
          </a:bodyPr>
          <a:lstStyle/>
          <a:p>
            <a:pPr algn="ctr"/>
            <a:r>
              <a:rPr lang="vi-VN" sz="2800" b="1">
                <a:solidFill>
                  <a:srgbClr val="FF0000"/>
                </a:solidFill>
                <a:effectLst/>
                <a:latin typeface="Times New Roman" panose="02020603050405020304" pitchFamily="18" charset="0"/>
                <a:ea typeface="Times New Roman" panose="02020603050405020304" pitchFamily="18" charset="0"/>
              </a:rPr>
              <a:t>ĐẢNG B</a:t>
            </a:r>
            <a:r>
              <a:rPr lang="en-US" sz="2800" b="1">
                <a:solidFill>
                  <a:srgbClr val="FF0000"/>
                </a:solidFill>
                <a:effectLst/>
                <a:latin typeface="Times New Roman" panose="02020603050405020304" pitchFamily="18" charset="0"/>
                <a:ea typeface="Times New Roman" panose="02020603050405020304" pitchFamily="18" charset="0"/>
              </a:rPr>
              <a:t>Ộ</a:t>
            </a:r>
            <a:r>
              <a:rPr lang="vi-VN" sz="2800" b="1">
                <a:solidFill>
                  <a:srgbClr val="FF0000"/>
                </a:solidFill>
                <a:effectLst/>
                <a:latin typeface="Times New Roman" panose="02020603050405020304" pitchFamily="18" charset="0"/>
                <a:ea typeface="Times New Roman" panose="02020603050405020304" pitchFamily="18" charset="0"/>
              </a:rPr>
              <a:t> XÃ YÊN VIÊN</a:t>
            </a:r>
            <a:br>
              <a:rPr lang="vi-VN" sz="2800" b="1">
                <a:solidFill>
                  <a:srgbClr val="FF0000"/>
                </a:solidFill>
                <a:effectLst/>
                <a:latin typeface="Times New Roman" panose="02020603050405020304" pitchFamily="18" charset="0"/>
                <a:ea typeface="Times New Roman" panose="02020603050405020304" pitchFamily="18" charset="0"/>
              </a:rPr>
            </a:br>
            <a:r>
              <a:rPr lang="vi-VN" sz="2800" b="0">
                <a:solidFill>
                  <a:srgbClr val="FF0000"/>
                </a:solidFill>
                <a:effectLst/>
                <a:latin typeface="Times New Roman" panose="02020603050405020304" pitchFamily="18" charset="0"/>
                <a:ea typeface="Times New Roman" panose="02020603050405020304" pitchFamily="18" charset="0"/>
              </a:rPr>
              <a:t>CHI BỘ</a:t>
            </a:r>
            <a:r>
              <a:rPr lang="en-US" sz="2800" b="0">
                <a:solidFill>
                  <a:srgbClr val="FF0000"/>
                </a:solidFill>
                <a:effectLst/>
                <a:latin typeface="Times New Roman" panose="02020603050405020304" pitchFamily="18" charset="0"/>
                <a:ea typeface="Times New Roman" panose="02020603050405020304" pitchFamily="18" charset="0"/>
              </a:rPr>
              <a:t> TRƯỜNG TIỂU HỌC TIỀN PHONG</a:t>
            </a:r>
            <a:br>
              <a:rPr lang="vi-VN" sz="2800" b="1">
                <a:effectLst/>
                <a:latin typeface="Times New Roman" panose="02020603050405020304" pitchFamily="18" charset="0"/>
                <a:ea typeface="Times New Roman" panose="02020603050405020304" pitchFamily="18" charset="0"/>
              </a:rPr>
            </a:br>
            <a:endParaRPr lang="vi-VN" sz="2800"/>
          </a:p>
        </p:txBody>
      </p:sp>
    </p:spTree>
    <p:extLst>
      <p:ext uri="{BB962C8B-B14F-4D97-AF65-F5344CB8AC3E}">
        <p14:creationId xmlns:p14="http://schemas.microsoft.com/office/powerpoint/2010/main" val="10622360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SINH HOẠT CHUYÊN ĐỀ NGHIÊN CỨU, QUÁN TRIỆT, TUYÊN TRUYỀN TƯ TƯỞNG CHỈ ĐẠO, ĐỊNH HƯỚNG LỚN CỦA ĐẢNG VÀ ĐỒNG CHÍ TỒNG BÍ THƯ TÔ LÂM VỀ KỶ NGUYÊN MỚI, KỶ NGUYÊN VƯƠN MÌNH CỦA DÂN TỘC</vt:lpstr>
    </vt:vector>
  </TitlesOfParts>
  <Company>Techsi.vn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Dao Hai Cuong</dc:creator>
  <cp:lastModifiedBy>Dao Hai Cuong</cp:lastModifiedBy>
  <cp:revision>1</cp:revision>
  <dcterms:created xsi:type="dcterms:W3CDTF">2024-12-16T02:59:27Z</dcterms:created>
  <dcterms:modified xsi:type="dcterms:W3CDTF">2024-12-16T02:59:32Z</dcterms:modified>
</cp:coreProperties>
</file>